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33" autoAdjust="0"/>
  </p:normalViewPr>
  <p:slideViewPr>
    <p:cSldViewPr snapToGrid="0">
      <p:cViewPr>
        <p:scale>
          <a:sx n="60" d="100"/>
          <a:sy n="60" d="100"/>
        </p:scale>
        <p:origin x="-1080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8A01-B467-4BCB-BDC8-5FBCBAF64D6A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FDD9-41BB-4D07-8F68-C35F10A99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87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8A01-B467-4BCB-BDC8-5FBCBAF64D6A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FDD9-41BB-4D07-8F68-C35F10A99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05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8A01-B467-4BCB-BDC8-5FBCBAF64D6A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FDD9-41BB-4D07-8F68-C35F10A99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023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8A01-B467-4BCB-BDC8-5FBCBAF64D6A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FDD9-41BB-4D07-8F68-C35F10A992F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8458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8A01-B467-4BCB-BDC8-5FBCBAF64D6A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FDD9-41BB-4D07-8F68-C35F10A99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815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8A01-B467-4BCB-BDC8-5FBCBAF64D6A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FDD9-41BB-4D07-8F68-C35F10A99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55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8A01-B467-4BCB-BDC8-5FBCBAF64D6A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FDD9-41BB-4D07-8F68-C35F10A99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074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8A01-B467-4BCB-BDC8-5FBCBAF64D6A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FDD9-41BB-4D07-8F68-C35F10A99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868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8A01-B467-4BCB-BDC8-5FBCBAF64D6A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FDD9-41BB-4D07-8F68-C35F10A99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64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8A01-B467-4BCB-BDC8-5FBCBAF64D6A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FDD9-41BB-4D07-8F68-C35F10A99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72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8A01-B467-4BCB-BDC8-5FBCBAF64D6A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FDD9-41BB-4D07-8F68-C35F10A99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62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8A01-B467-4BCB-BDC8-5FBCBAF64D6A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FDD9-41BB-4D07-8F68-C35F10A99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19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8A01-B467-4BCB-BDC8-5FBCBAF64D6A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FDD9-41BB-4D07-8F68-C35F10A99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3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8A01-B467-4BCB-BDC8-5FBCBAF64D6A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FDD9-41BB-4D07-8F68-C35F10A99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19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8A01-B467-4BCB-BDC8-5FBCBAF64D6A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FDD9-41BB-4D07-8F68-C35F10A99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6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8A01-B467-4BCB-BDC8-5FBCBAF64D6A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FDD9-41BB-4D07-8F68-C35F10A99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59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8A01-B467-4BCB-BDC8-5FBCBAF64D6A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FDD9-41BB-4D07-8F68-C35F10A99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67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8A01-B467-4BCB-BDC8-5FBCBAF64D6A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9FDD9-41BB-4D07-8F68-C35F10A99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065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19397C-A39F-40F9-9E33-BA10954AE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441" y="855921"/>
            <a:ext cx="10279493" cy="326951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 Константин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Александрович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3 курса КГБПОУ «эвенкийского многопрофильного техникума»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8213EA4-4BAA-4052-B12D-A2A4B3401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25432"/>
            <a:ext cx="12055028" cy="1190846"/>
          </a:xfrm>
        </p:spPr>
        <p:txBody>
          <a:bodyPr/>
          <a:lstStyle/>
          <a:p>
            <a:r>
              <a:rPr lang="ru-RU" dirty="0"/>
              <a:t>Я родился </a:t>
            </a:r>
            <a:r>
              <a:rPr lang="ru-RU" dirty="0" smtClean="0"/>
              <a:t>22.08.2004 </a:t>
            </a:r>
            <a:r>
              <a:rPr lang="ru-RU" dirty="0" smtClean="0"/>
              <a:t>года  </a:t>
            </a:r>
            <a:r>
              <a:rPr lang="ru-RU" dirty="0"/>
              <a:t>в </a:t>
            </a:r>
            <a:r>
              <a:rPr lang="ru-RU" dirty="0" smtClean="0"/>
              <a:t>поселке </a:t>
            </a:r>
            <a:r>
              <a:rPr lang="ru-RU" dirty="0"/>
              <a:t>Тура </a:t>
            </a:r>
          </a:p>
        </p:txBody>
      </p:sp>
    </p:spTree>
    <p:extLst>
      <p:ext uri="{BB962C8B-B14F-4D97-AF65-F5344CB8AC3E}">
        <p14:creationId xmlns:p14="http://schemas.microsoft.com/office/powerpoint/2010/main" val="56030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381E8B-94A7-4489-B163-410AF4C5E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9292" y="552893"/>
            <a:ext cx="6790438" cy="603929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Учился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Туринской средней общеобразовательной Школе - интернат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А.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Немптушкина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получил аттестат об общем среднем образовании.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 после окончания школы я поступил в Эвенкийский многопрофильный техникум, где обучаюсь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«Техническое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 и ремонт автомобильного транспорта».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техникума я хочу пойти на срочную службу в Армию.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06" y="492322"/>
            <a:ext cx="1426588" cy="29785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69070">
            <a:off x="3095670" y="2940197"/>
            <a:ext cx="1892980" cy="30828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65" y="3720663"/>
            <a:ext cx="2220186" cy="263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257" y="492322"/>
            <a:ext cx="2833005" cy="2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556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254" y="96487"/>
            <a:ext cx="1254243" cy="193765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538A1F5-3680-4A51-A413-A8474CDA9C82}"/>
              </a:ext>
            </a:extLst>
          </p:cNvPr>
          <p:cNvSpPr/>
          <p:nvPr/>
        </p:nvSpPr>
        <p:spPr>
          <a:xfrm>
            <a:off x="3587471" y="302358"/>
            <a:ext cx="81313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Состою в волонтерской группе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техникума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Беламни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 в различных волонтерских акциях. В частности: экологическом субботнике «чистый посёлок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дне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начала ВОВ «Свеча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июня 2021 года 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еоргиевская ленточка».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Занимаюсь организацией культурно- массовых мероприятий внутри техникума.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На 2 </a:t>
            </a:r>
            <a:r>
              <a:rPr lang="ru-RU" sz="2400" dirty="0" smtClean="0"/>
              <a:t>курсе вместе с </a:t>
            </a:r>
            <a:r>
              <a:rPr lang="ru-RU" sz="2400" dirty="0" smtClean="0"/>
              <a:t>друзьями </a:t>
            </a:r>
            <a:r>
              <a:rPr lang="ru-RU" sz="2400" dirty="0" smtClean="0"/>
              <a:t>отреставрировали </a:t>
            </a:r>
            <a:r>
              <a:rPr lang="ru-RU" sz="2400" dirty="0"/>
              <a:t>старую модель </a:t>
            </a:r>
            <a:r>
              <a:rPr lang="ru-RU" sz="2400" dirty="0" smtClean="0"/>
              <a:t>УАЗ-469 </a:t>
            </a:r>
            <a:r>
              <a:rPr lang="ru-RU" sz="2400" dirty="0" smtClean="0"/>
              <a:t>ко </a:t>
            </a:r>
            <a:r>
              <a:rPr lang="ru-RU" sz="2400" dirty="0"/>
              <a:t>Дню </a:t>
            </a:r>
            <a:r>
              <a:rPr lang="ru-RU" sz="2400" dirty="0" smtClean="0"/>
              <a:t>Победы, </a:t>
            </a:r>
            <a:r>
              <a:rPr lang="ru-RU" sz="2400" dirty="0"/>
              <a:t>и </a:t>
            </a:r>
            <a:r>
              <a:rPr lang="ru-RU" sz="2400" dirty="0" smtClean="0"/>
              <a:t>участвовали </a:t>
            </a:r>
            <a:r>
              <a:rPr lang="ru-RU" sz="2400" dirty="0"/>
              <a:t>в автопробеге на данной модели.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 во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проекте «Без срока давности»,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 сертификат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марте 2022 года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пробы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средней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интернат.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Обучал школьников первоначальным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навыкам вождения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симуляторе.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1"/>
          <a:stretch/>
        </p:blipFill>
        <p:spPr>
          <a:xfrm>
            <a:off x="291142" y="4600531"/>
            <a:ext cx="1443541" cy="20114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43" y="2201274"/>
            <a:ext cx="1443541" cy="22038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47" y="2201274"/>
            <a:ext cx="1410509" cy="2203812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447" y="4632116"/>
            <a:ext cx="1481830" cy="197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" y="75283"/>
            <a:ext cx="2287650" cy="198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379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D6CF28-A129-4AA1-B78D-3A8360019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6057" y="413657"/>
            <a:ext cx="6860214" cy="6139543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В </a:t>
            </a:r>
            <a:r>
              <a:rPr lang="ru-RU" sz="2400" dirty="0" smtClean="0"/>
              <a:t>данный момент являюсь </a:t>
            </a:r>
            <a:r>
              <a:rPr lang="ru-RU" sz="2400" dirty="0"/>
              <a:t>Старостой своей группы, и председателем студенческого </a:t>
            </a:r>
            <a:r>
              <a:rPr lang="ru-RU" sz="2400" dirty="0" smtClean="0"/>
              <a:t>совета техникума.</a:t>
            </a:r>
          </a:p>
          <a:p>
            <a:r>
              <a:rPr lang="ru-RU" sz="2400" dirty="0" smtClean="0"/>
              <a:t>Участвую </a:t>
            </a:r>
            <a:r>
              <a:rPr lang="ru-RU" sz="2400" dirty="0"/>
              <a:t>в проекте </a:t>
            </a:r>
            <a:r>
              <a:rPr lang="ru-RU" sz="2400" dirty="0" smtClean="0"/>
              <a:t>по обучению Волонтеров по корпоративному направлению.</a:t>
            </a:r>
          </a:p>
          <a:p>
            <a:r>
              <a:rPr lang="ru-RU" sz="2400" dirty="0" smtClean="0"/>
              <a:t>Хорошо учусь, по </a:t>
            </a:r>
            <a:r>
              <a:rPr lang="ru-RU" sz="2400" dirty="0" err="1" smtClean="0"/>
              <a:t>спецпредметам</a:t>
            </a:r>
            <a:r>
              <a:rPr lang="ru-RU" sz="2400" dirty="0" smtClean="0"/>
              <a:t> </a:t>
            </a:r>
            <a:r>
              <a:rPr lang="ru-RU" sz="2400" dirty="0" smtClean="0"/>
              <a:t>стараюсь получать только пятёрки.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олимпиадах по спец. дисциплинам и общепрофессиональным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настольный теннис и занимаю призовые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увлекаюсь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/>
          </a:p>
          <a:p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6" y="2352815"/>
            <a:ext cx="1234982" cy="18641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718" y="2352814"/>
            <a:ext cx="1150827" cy="186414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66" y="2352814"/>
            <a:ext cx="1821628" cy="186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57" y="237439"/>
            <a:ext cx="3332127" cy="187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16" y="4461640"/>
            <a:ext cx="3332127" cy="210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22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79D8E4-B1DB-4ED7-B61F-00A7F929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13" y="1197428"/>
            <a:ext cx="9488590" cy="3962401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будущем планирую  поступить в институт и работать по выбранной профессии.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заниматься волонтерской деятельностью и вовлекать в нее подрастающее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поколение.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Жить и работать на благо моей Родины!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441" y="3239880"/>
            <a:ext cx="2758535" cy="323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68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652" y="2329543"/>
            <a:ext cx="10353761" cy="1326321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37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502</TotalTime>
  <Words>272</Words>
  <Application>Microsoft Office PowerPoint</Application>
  <PresentationFormat>Произвольный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Damask</vt:lpstr>
      <vt:lpstr> Макаров Константин Александрович студент 3 курса КГБПОУ «эвенкийского многопрофильного техникума»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Самопрезентация Галкина Константина</dc:title>
  <dc:creator>Константин Галкин</dc:creator>
  <cp:lastModifiedBy>user</cp:lastModifiedBy>
  <cp:revision>36</cp:revision>
  <dcterms:created xsi:type="dcterms:W3CDTF">2018-01-15T10:15:07Z</dcterms:created>
  <dcterms:modified xsi:type="dcterms:W3CDTF">2022-09-22T03:23:46Z</dcterms:modified>
</cp:coreProperties>
</file>